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9" r:id="rId4"/>
    <p:sldId id="266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57" r:id="rId13"/>
    <p:sldId id="258" r:id="rId14"/>
    <p:sldId id="259" r:id="rId15"/>
    <p:sldId id="271" r:id="rId16"/>
    <p:sldId id="272" r:id="rId17"/>
    <p:sldId id="273" r:id="rId18"/>
    <p:sldId id="275" r:id="rId19"/>
    <p:sldId id="276" r:id="rId20"/>
    <p:sldId id="279" r:id="rId21"/>
    <p:sldId id="281" r:id="rId22"/>
    <p:sldId id="282" r:id="rId23"/>
    <p:sldId id="284" r:id="rId24"/>
    <p:sldId id="285" r:id="rId25"/>
    <p:sldId id="286" r:id="rId26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65745-8D20-4080-BBDA-4F556167D0B5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54DD8-4B53-457D-BF2F-9EF37F406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235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65745-8D20-4080-BBDA-4F556167D0B5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54DD8-4B53-457D-BF2F-9EF37F406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000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65745-8D20-4080-BBDA-4F556167D0B5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54DD8-4B53-457D-BF2F-9EF37F406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558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65745-8D20-4080-BBDA-4F556167D0B5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54DD8-4B53-457D-BF2F-9EF37F406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793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65745-8D20-4080-BBDA-4F556167D0B5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54DD8-4B53-457D-BF2F-9EF37F406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979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65745-8D20-4080-BBDA-4F556167D0B5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54DD8-4B53-457D-BF2F-9EF37F406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498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65745-8D20-4080-BBDA-4F556167D0B5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54DD8-4B53-457D-BF2F-9EF37F406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83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65745-8D20-4080-BBDA-4F556167D0B5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54DD8-4B53-457D-BF2F-9EF37F406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210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65745-8D20-4080-BBDA-4F556167D0B5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54DD8-4B53-457D-BF2F-9EF37F406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13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65745-8D20-4080-BBDA-4F556167D0B5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54DD8-4B53-457D-BF2F-9EF37F406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754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65745-8D20-4080-BBDA-4F556167D0B5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54DD8-4B53-457D-BF2F-9EF37F406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98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65745-8D20-4080-BBDA-4F556167D0B5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54DD8-4B53-457D-BF2F-9EF37F406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937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81" y="1"/>
            <a:ext cx="6943503" cy="6827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8777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в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2650"/>
            <a:ext cx="9144000" cy="5092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0081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488"/>
            <a:ext cx="9144000" cy="5153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218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0125"/>
            <a:ext cx="9144000" cy="4857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862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1075"/>
            <a:ext cx="9144000" cy="4894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6255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6475"/>
            <a:ext cx="9144000" cy="4845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7257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98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2353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98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335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98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2111" y="1136576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9291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98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9380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98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1524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0865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98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6195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98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71433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98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4393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98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04019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98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28871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98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00394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6299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98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9600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425"/>
            <a:ext cx="9144000" cy="5137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0006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4713"/>
            <a:ext cx="9144000" cy="5108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3214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1238"/>
            <a:ext cx="9144000" cy="4835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9010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1075"/>
            <a:ext cx="9144000" cy="4894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0123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а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6450"/>
            <a:ext cx="9144000" cy="5243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6338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б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3600"/>
            <a:ext cx="9144000" cy="513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67432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4</Words>
  <Application>Microsoft Office PowerPoint</Application>
  <PresentationFormat>Экран (4:3)</PresentationFormat>
  <Paragraphs>1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Фотоальбом</dc:title>
  <dc:creator>User</dc:creator>
  <cp:lastModifiedBy>User</cp:lastModifiedBy>
  <cp:revision>3</cp:revision>
  <dcterms:created xsi:type="dcterms:W3CDTF">2024-02-08T11:57:29Z</dcterms:created>
  <dcterms:modified xsi:type="dcterms:W3CDTF">2024-02-08T12:42:26Z</dcterms:modified>
</cp:coreProperties>
</file>